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12" Type="http://schemas.openxmlformats.org/officeDocument/2006/relationships/slide" Target="slides/slide7.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264e14dc8fa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264e14dc8fa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64e14dc8fa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64e14dc8fa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64e14dc8fa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64e14dc8fa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64e14dc8fa_1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64e14dc8fa_1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64e14dc8fa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64e14dc8fa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64e14dc8fa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64e14dc8fa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mc:Choice Requires="p14">
      <p:transition spd="med">
        <p14:gallery dir="l"/>
      </p:transition>
    </mc:Choice>
    <mc:Fallback>
      <p:transition spd="med">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4.png"/><Relationship Id="rId5"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15500"/>
            <a:ext cx="8520600" cy="79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Shimizu Manufacturing co ltd</a:t>
            </a:r>
            <a:endParaRPr/>
          </a:p>
        </p:txBody>
      </p:sp>
      <p:pic>
        <p:nvPicPr>
          <p:cNvPr id="55" name="Google Shape;55;p13"/>
          <p:cNvPicPr preferRelativeResize="0"/>
          <p:nvPr/>
        </p:nvPicPr>
        <p:blipFill>
          <a:blip r:embed="rId3">
            <a:alphaModFix/>
          </a:blip>
          <a:stretch>
            <a:fillRect/>
          </a:stretch>
        </p:blipFill>
        <p:spPr>
          <a:xfrm>
            <a:off x="181775" y="833025"/>
            <a:ext cx="2877675" cy="1621225"/>
          </a:xfrm>
          <a:prstGeom prst="rect">
            <a:avLst/>
          </a:prstGeom>
          <a:noFill/>
          <a:ln>
            <a:noFill/>
          </a:ln>
        </p:spPr>
      </p:pic>
      <p:sp>
        <p:nvSpPr>
          <p:cNvPr id="56" name="Google Shape;56;p13"/>
          <p:cNvSpPr txBox="1"/>
          <p:nvPr/>
        </p:nvSpPr>
        <p:spPr>
          <a:xfrm>
            <a:off x="73375" y="2454250"/>
            <a:ext cx="4226400" cy="221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2"/>
                </a:solidFill>
              </a:rPr>
              <a:t>Background</a:t>
            </a:r>
            <a:endParaRPr sz="1600">
              <a:solidFill>
                <a:schemeClr val="dk2"/>
              </a:solidFill>
            </a:endParaRPr>
          </a:p>
          <a:p>
            <a:pPr indent="457200" lvl="0" marL="0" rtl="0" algn="l">
              <a:spcBef>
                <a:spcPts val="0"/>
              </a:spcBef>
              <a:spcAft>
                <a:spcPts val="0"/>
              </a:spcAft>
              <a:buNone/>
            </a:pPr>
            <a:r>
              <a:rPr lang="en">
                <a:solidFill>
                  <a:schemeClr val="dk2"/>
                </a:solidFill>
              </a:rPr>
              <a:t>At present, the customer's machine is unable to report the production of work pieces. The machine has been stopped but cannot know how long the time was stopped and does not know the reason. The customer has requested that an OEE, Report on production and machine work be prepared, save data to SQL</a:t>
            </a:r>
            <a:endParaRPr>
              <a:solidFill>
                <a:schemeClr val="dk2"/>
              </a:solidFill>
            </a:endParaRPr>
          </a:p>
          <a:p>
            <a:pPr indent="0" lvl="0" marL="0" rtl="0" algn="l">
              <a:spcBef>
                <a:spcPts val="0"/>
              </a:spcBef>
              <a:spcAft>
                <a:spcPts val="0"/>
              </a:spcAft>
              <a:buNone/>
            </a:pPr>
            <a:r>
              <a:t/>
            </a:r>
            <a:endParaRPr sz="1800">
              <a:solidFill>
                <a:schemeClr val="dk2"/>
              </a:solidFill>
            </a:endParaRPr>
          </a:p>
        </p:txBody>
      </p:sp>
      <p:sp>
        <p:nvSpPr>
          <p:cNvPr id="57" name="Google Shape;57;p13"/>
          <p:cNvSpPr txBox="1"/>
          <p:nvPr/>
        </p:nvSpPr>
        <p:spPr>
          <a:xfrm>
            <a:off x="4373100" y="833025"/>
            <a:ext cx="4674000" cy="2370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600">
                <a:solidFill>
                  <a:schemeClr val="dk2"/>
                </a:solidFill>
              </a:rPr>
              <a:t>Scope project software</a:t>
            </a:r>
            <a:endParaRPr sz="1600">
              <a:solidFill>
                <a:schemeClr val="dk2"/>
              </a:solidFill>
            </a:endParaRPr>
          </a:p>
          <a:p>
            <a:pPr indent="457200" lvl="0" marL="0" rtl="0" algn="l">
              <a:spcBef>
                <a:spcPts val="0"/>
              </a:spcBef>
              <a:spcAft>
                <a:spcPts val="0"/>
              </a:spcAft>
              <a:buClr>
                <a:schemeClr val="dk1"/>
              </a:buClr>
              <a:buSzPts val="1100"/>
              <a:buFont typeface="Arial"/>
              <a:buNone/>
            </a:pPr>
            <a:r>
              <a:rPr lang="en" sz="1500">
                <a:solidFill>
                  <a:schemeClr val="dk2"/>
                </a:solidFill>
              </a:rPr>
              <a:t>1.Read Data from takamaz  XC-15</a:t>
            </a:r>
            <a:endParaRPr sz="1500">
              <a:solidFill>
                <a:schemeClr val="dk2"/>
              </a:solidFill>
            </a:endParaRPr>
          </a:p>
          <a:p>
            <a:pPr indent="457200" lvl="0" marL="0" rtl="0" algn="l">
              <a:spcBef>
                <a:spcPts val="0"/>
              </a:spcBef>
              <a:spcAft>
                <a:spcPts val="0"/>
              </a:spcAft>
              <a:buClr>
                <a:schemeClr val="dk1"/>
              </a:buClr>
              <a:buSzPts val="1100"/>
              <a:buFont typeface="Arial"/>
              <a:buNone/>
            </a:pPr>
            <a:r>
              <a:rPr lang="en" sz="1500">
                <a:solidFill>
                  <a:schemeClr val="dk2"/>
                </a:solidFill>
              </a:rPr>
              <a:t>2.Calculator OEE by PLC</a:t>
            </a:r>
            <a:endParaRPr sz="1500">
              <a:solidFill>
                <a:schemeClr val="dk2"/>
              </a:solidFill>
            </a:endParaRPr>
          </a:p>
          <a:p>
            <a:pPr indent="0" lvl="0" marL="457200" rtl="0" algn="l">
              <a:spcBef>
                <a:spcPts val="0"/>
              </a:spcBef>
              <a:spcAft>
                <a:spcPts val="0"/>
              </a:spcAft>
              <a:buClr>
                <a:schemeClr val="dk1"/>
              </a:buClr>
              <a:buSzPts val="1100"/>
              <a:buFont typeface="Arial"/>
              <a:buNone/>
            </a:pPr>
            <a:r>
              <a:rPr lang="en" sz="1500">
                <a:solidFill>
                  <a:schemeClr val="dk2"/>
                </a:solidFill>
              </a:rPr>
              <a:t>3.Touch Screen HMI for input data and Monitor</a:t>
            </a:r>
            <a:endParaRPr sz="1500">
              <a:solidFill>
                <a:schemeClr val="dk2"/>
              </a:solidFill>
            </a:endParaRPr>
          </a:p>
          <a:p>
            <a:pPr indent="457200" lvl="0" marL="0" rtl="0" algn="l">
              <a:spcBef>
                <a:spcPts val="0"/>
              </a:spcBef>
              <a:spcAft>
                <a:spcPts val="0"/>
              </a:spcAft>
              <a:buClr>
                <a:schemeClr val="dk1"/>
              </a:buClr>
              <a:buSzPts val="1100"/>
              <a:buFont typeface="Arial"/>
              <a:buNone/>
            </a:pPr>
            <a:r>
              <a:rPr lang="en" sz="1500">
                <a:solidFill>
                  <a:schemeClr val="dk2"/>
                </a:solidFill>
              </a:rPr>
              <a:t>4.Read data from PLC To SQL</a:t>
            </a:r>
            <a:endParaRPr sz="1500">
              <a:solidFill>
                <a:schemeClr val="dk2"/>
              </a:solidFill>
            </a:endParaRPr>
          </a:p>
          <a:p>
            <a:pPr indent="457200" lvl="0" marL="0" rtl="0" algn="l">
              <a:spcBef>
                <a:spcPts val="0"/>
              </a:spcBef>
              <a:spcAft>
                <a:spcPts val="0"/>
              </a:spcAft>
              <a:buClr>
                <a:schemeClr val="dk1"/>
              </a:buClr>
              <a:buSzPts val="1100"/>
              <a:buFont typeface="Arial"/>
              <a:buNone/>
            </a:pPr>
            <a:r>
              <a:rPr lang="en" sz="1500">
                <a:solidFill>
                  <a:schemeClr val="dk2"/>
                </a:solidFill>
              </a:rPr>
              <a:t>5.Save Data about troubleshooting Stop machine and When does it start?</a:t>
            </a:r>
            <a:endParaRPr sz="1500">
              <a:solidFill>
                <a:schemeClr val="dk2"/>
              </a:solidFill>
            </a:endParaRPr>
          </a:p>
          <a:p>
            <a:pPr indent="0" lvl="0" marL="0" rtl="0" algn="l">
              <a:spcBef>
                <a:spcPts val="0"/>
              </a:spcBef>
              <a:spcAft>
                <a:spcPts val="0"/>
              </a:spcAft>
              <a:buClr>
                <a:schemeClr val="dk1"/>
              </a:buClr>
              <a:buSzPts val="1100"/>
              <a:buFont typeface="Arial"/>
              <a:buNone/>
            </a:pPr>
            <a:r>
              <a:t/>
            </a:r>
            <a:endParaRPr sz="1800">
              <a:solidFill>
                <a:schemeClr val="dk2"/>
              </a:solidFill>
            </a:endParaRPr>
          </a:p>
          <a:p>
            <a:pPr indent="0" lvl="0" marL="0" rtl="0" algn="l">
              <a:spcBef>
                <a:spcPts val="0"/>
              </a:spcBef>
              <a:spcAft>
                <a:spcPts val="0"/>
              </a:spcAft>
              <a:buNone/>
            </a:pPr>
            <a:r>
              <a:t/>
            </a:r>
            <a:endParaRPr sz="1800">
              <a:solidFill>
                <a:schemeClr val="dk2"/>
              </a:solidFill>
            </a:endParaRPr>
          </a:p>
        </p:txBody>
      </p:sp>
      <p:sp>
        <p:nvSpPr>
          <p:cNvPr id="58" name="Google Shape;58;p13"/>
          <p:cNvSpPr txBox="1"/>
          <p:nvPr/>
        </p:nvSpPr>
        <p:spPr>
          <a:xfrm>
            <a:off x="4373100" y="2634125"/>
            <a:ext cx="4226400" cy="1862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solidFill>
                  <a:schemeClr val="dk2"/>
                </a:solidFill>
              </a:rPr>
              <a:t>Scope project Hardware</a:t>
            </a:r>
            <a:endParaRPr sz="1600">
              <a:solidFill>
                <a:schemeClr val="dk2"/>
              </a:solidFill>
            </a:endParaRPr>
          </a:p>
          <a:p>
            <a:pPr indent="457200" lvl="0" marL="0" rtl="0" algn="l">
              <a:spcBef>
                <a:spcPts val="0"/>
              </a:spcBef>
              <a:spcAft>
                <a:spcPts val="0"/>
              </a:spcAft>
              <a:buNone/>
            </a:pPr>
            <a:r>
              <a:rPr lang="en" sz="1500">
                <a:solidFill>
                  <a:schemeClr val="dk2"/>
                </a:solidFill>
              </a:rPr>
              <a:t>1.install Network Lan</a:t>
            </a:r>
            <a:endParaRPr sz="1500">
              <a:solidFill>
                <a:schemeClr val="dk2"/>
              </a:solidFill>
            </a:endParaRPr>
          </a:p>
          <a:p>
            <a:pPr indent="457200" lvl="0" marL="0" rtl="0" algn="l">
              <a:spcBef>
                <a:spcPts val="0"/>
              </a:spcBef>
              <a:spcAft>
                <a:spcPts val="0"/>
              </a:spcAft>
              <a:buNone/>
            </a:pPr>
            <a:r>
              <a:rPr lang="en" sz="1500">
                <a:solidFill>
                  <a:schemeClr val="dk2"/>
                </a:solidFill>
              </a:rPr>
              <a:t>2.Setup control Box</a:t>
            </a:r>
            <a:endParaRPr sz="1500">
              <a:solidFill>
                <a:schemeClr val="dk2"/>
              </a:solidFill>
            </a:endParaRPr>
          </a:p>
          <a:p>
            <a:pPr indent="457200" lvl="0" marL="0" rtl="0" algn="l">
              <a:spcBef>
                <a:spcPts val="0"/>
              </a:spcBef>
              <a:spcAft>
                <a:spcPts val="0"/>
              </a:spcAft>
              <a:buNone/>
            </a:pPr>
            <a:r>
              <a:rPr lang="en" sz="1500">
                <a:solidFill>
                  <a:schemeClr val="dk2"/>
                </a:solidFill>
              </a:rPr>
              <a:t>3.install Server </a:t>
            </a:r>
            <a:r>
              <a:rPr lang="en" sz="1500">
                <a:solidFill>
                  <a:schemeClr val="dk2"/>
                </a:solidFill>
              </a:rPr>
              <a:t>standalone</a:t>
            </a:r>
            <a:endParaRPr sz="1500">
              <a:solidFill>
                <a:schemeClr val="dk2"/>
              </a:solidFill>
            </a:endParaRPr>
          </a:p>
          <a:p>
            <a:pPr indent="457200" lvl="0" marL="0" rtl="0" algn="l">
              <a:spcBef>
                <a:spcPts val="0"/>
              </a:spcBef>
              <a:spcAft>
                <a:spcPts val="0"/>
              </a:spcAft>
              <a:buNone/>
            </a:pPr>
            <a:r>
              <a:rPr lang="en" sz="1500">
                <a:solidFill>
                  <a:schemeClr val="dk2"/>
                </a:solidFill>
              </a:rPr>
              <a:t>4.install </a:t>
            </a:r>
            <a:r>
              <a:rPr lang="en" sz="1500">
                <a:solidFill>
                  <a:schemeClr val="dk2"/>
                </a:solidFill>
              </a:rPr>
              <a:t>sensor</a:t>
            </a:r>
            <a:endParaRPr sz="1500">
              <a:solidFill>
                <a:schemeClr val="dk2"/>
              </a:solidFill>
            </a:endParaRPr>
          </a:p>
          <a:p>
            <a:pPr indent="457200" lvl="0" marL="0" rtl="0" algn="l">
              <a:spcBef>
                <a:spcPts val="0"/>
              </a:spcBef>
              <a:spcAft>
                <a:spcPts val="0"/>
              </a:spcAft>
              <a:buNone/>
            </a:pPr>
            <a:r>
              <a:rPr lang="en" sz="1500">
                <a:solidFill>
                  <a:schemeClr val="dk2"/>
                </a:solidFill>
              </a:rPr>
              <a:t>5.Mechanic other</a:t>
            </a:r>
            <a:endParaRPr sz="1500">
              <a:solidFill>
                <a:schemeClr val="dk2"/>
              </a:solidFill>
            </a:endParaRPr>
          </a:p>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txBox="1"/>
          <p:nvPr>
            <p:ph type="title"/>
          </p:nvPr>
        </p:nvSpPr>
        <p:spPr>
          <a:xfrm>
            <a:off x="311700" y="445025"/>
            <a:ext cx="31809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Layout Machine</a:t>
            </a:r>
            <a:endParaRPr/>
          </a:p>
        </p:txBody>
      </p:sp>
      <p:pic>
        <p:nvPicPr>
          <p:cNvPr id="64" name="Google Shape;64;p14"/>
          <p:cNvPicPr preferRelativeResize="0"/>
          <p:nvPr/>
        </p:nvPicPr>
        <p:blipFill rotWithShape="1">
          <a:blip r:embed="rId3">
            <a:alphaModFix/>
          </a:blip>
          <a:srcRect b="0" l="0" r="34674" t="0"/>
          <a:stretch/>
        </p:blipFill>
        <p:spPr>
          <a:xfrm>
            <a:off x="77975" y="954325"/>
            <a:ext cx="5019400" cy="3820974"/>
          </a:xfrm>
          <a:prstGeom prst="rect">
            <a:avLst/>
          </a:prstGeom>
          <a:noFill/>
          <a:ln>
            <a:noFill/>
          </a:ln>
        </p:spPr>
      </p:pic>
      <p:sp>
        <p:nvSpPr>
          <p:cNvPr id="65" name="Google Shape;65;p14"/>
          <p:cNvSpPr/>
          <p:nvPr/>
        </p:nvSpPr>
        <p:spPr>
          <a:xfrm>
            <a:off x="5391950" y="70325"/>
            <a:ext cx="215400" cy="210300"/>
          </a:xfrm>
          <a:prstGeom prst="ellipse">
            <a:avLst/>
          </a:prstGeom>
          <a:solidFill>
            <a:srgbClr val="0000FF"/>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6" name="Google Shape;66;p14"/>
          <p:cNvSpPr txBox="1"/>
          <p:nvPr/>
        </p:nvSpPr>
        <p:spPr>
          <a:xfrm>
            <a:off x="5607350" y="13925"/>
            <a:ext cx="9129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2"/>
                </a:solidFill>
              </a:rPr>
              <a:t>Hub</a:t>
            </a:r>
            <a:endParaRPr sz="900">
              <a:solidFill>
                <a:schemeClr val="dk2"/>
              </a:solidFill>
            </a:endParaRPr>
          </a:p>
        </p:txBody>
      </p:sp>
      <p:sp>
        <p:nvSpPr>
          <p:cNvPr id="67" name="Google Shape;67;p14"/>
          <p:cNvSpPr/>
          <p:nvPr/>
        </p:nvSpPr>
        <p:spPr>
          <a:xfrm>
            <a:off x="5391950" y="349775"/>
            <a:ext cx="215400" cy="210300"/>
          </a:xfrm>
          <a:prstGeom prst="ellipse">
            <a:avLst/>
          </a:prstGeom>
          <a:solidFill>
            <a:schemeClr val="accent6"/>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 name="Google Shape;68;p14"/>
          <p:cNvSpPr txBox="1"/>
          <p:nvPr/>
        </p:nvSpPr>
        <p:spPr>
          <a:xfrm>
            <a:off x="5607350" y="293375"/>
            <a:ext cx="1039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2"/>
                </a:solidFill>
              </a:rPr>
              <a:t>Master Box</a:t>
            </a:r>
            <a:endParaRPr sz="900">
              <a:solidFill>
                <a:schemeClr val="dk2"/>
              </a:solidFill>
            </a:endParaRPr>
          </a:p>
        </p:txBody>
      </p:sp>
      <p:sp>
        <p:nvSpPr>
          <p:cNvPr id="69" name="Google Shape;69;p14"/>
          <p:cNvSpPr/>
          <p:nvPr/>
        </p:nvSpPr>
        <p:spPr>
          <a:xfrm>
            <a:off x="1687175" y="2162075"/>
            <a:ext cx="215400" cy="210300"/>
          </a:xfrm>
          <a:prstGeom prst="ellipse">
            <a:avLst/>
          </a:prstGeom>
          <a:solidFill>
            <a:schemeClr val="accent6"/>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 name="Google Shape;70;p14"/>
          <p:cNvSpPr/>
          <p:nvPr/>
        </p:nvSpPr>
        <p:spPr>
          <a:xfrm>
            <a:off x="1687175" y="2571750"/>
            <a:ext cx="215400" cy="210300"/>
          </a:xfrm>
          <a:prstGeom prst="ellipse">
            <a:avLst/>
          </a:prstGeom>
          <a:solidFill>
            <a:srgbClr val="0000FF"/>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1" name="Google Shape;71;p14"/>
          <p:cNvSpPr/>
          <p:nvPr/>
        </p:nvSpPr>
        <p:spPr>
          <a:xfrm>
            <a:off x="1226600" y="1826875"/>
            <a:ext cx="1039800" cy="1102200"/>
          </a:xfrm>
          <a:prstGeom prst="rect">
            <a:avLst/>
          </a:prstGeom>
          <a:noFill/>
          <a:ln cap="flat" cmpd="sng" w="28575">
            <a:solidFill>
              <a:srgbClr val="FF0000"/>
            </a:solidFill>
            <a:prstDash val="dash"/>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72" name="Google Shape;72;p14"/>
          <p:cNvCxnSpPr>
            <a:stCxn id="69" idx="4"/>
            <a:endCxn id="70" idx="0"/>
          </p:cNvCxnSpPr>
          <p:nvPr/>
        </p:nvCxnSpPr>
        <p:spPr>
          <a:xfrm>
            <a:off x="1794875" y="2372375"/>
            <a:ext cx="0" cy="199500"/>
          </a:xfrm>
          <a:prstGeom prst="straightConnector1">
            <a:avLst/>
          </a:prstGeom>
          <a:noFill/>
          <a:ln cap="flat" cmpd="sng" w="9525">
            <a:solidFill>
              <a:srgbClr val="FF00FF"/>
            </a:solidFill>
            <a:prstDash val="solid"/>
            <a:round/>
            <a:headEnd len="med" w="med" type="none"/>
            <a:tailEnd len="med" w="med" type="none"/>
          </a:ln>
        </p:spPr>
      </p:cxnSp>
      <p:sp>
        <p:nvSpPr>
          <p:cNvPr id="73" name="Google Shape;73;p14"/>
          <p:cNvSpPr txBox="1"/>
          <p:nvPr/>
        </p:nvSpPr>
        <p:spPr>
          <a:xfrm>
            <a:off x="5249850" y="922975"/>
            <a:ext cx="3843300" cy="1908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Clr>
                <a:schemeClr val="dk2"/>
              </a:buClr>
              <a:buSzPts val="1400"/>
              <a:buChar char="●"/>
            </a:pPr>
            <a:r>
              <a:rPr lang="en">
                <a:solidFill>
                  <a:schemeClr val="dk2"/>
                </a:solidFill>
              </a:rPr>
              <a:t>Scope of work</a:t>
            </a:r>
            <a:endParaRPr>
              <a:solidFill>
                <a:schemeClr val="dk2"/>
              </a:solidFill>
            </a:endParaRPr>
          </a:p>
          <a:p>
            <a:pPr indent="-292100" lvl="1" marL="914400" rtl="0" algn="l">
              <a:spcBef>
                <a:spcPts val="0"/>
              </a:spcBef>
              <a:spcAft>
                <a:spcPts val="0"/>
              </a:spcAft>
              <a:buClr>
                <a:schemeClr val="dk2"/>
              </a:buClr>
              <a:buSzPts val="1000"/>
              <a:buChar char="○"/>
            </a:pPr>
            <a:r>
              <a:rPr lang="en" sz="1000">
                <a:solidFill>
                  <a:schemeClr val="dk2"/>
                </a:solidFill>
              </a:rPr>
              <a:t>Wiring Lan from Hub to Master Box CAT6</a:t>
            </a:r>
            <a:endParaRPr sz="1000">
              <a:solidFill>
                <a:schemeClr val="dk2"/>
              </a:solidFill>
            </a:endParaRPr>
          </a:p>
          <a:p>
            <a:pPr indent="-292100" lvl="1" marL="914400" rtl="0" algn="l">
              <a:spcBef>
                <a:spcPts val="0"/>
              </a:spcBef>
              <a:spcAft>
                <a:spcPts val="0"/>
              </a:spcAft>
              <a:buClr>
                <a:schemeClr val="dk2"/>
              </a:buClr>
              <a:buSzPts val="1000"/>
              <a:buChar char="○"/>
            </a:pPr>
            <a:r>
              <a:rPr lang="en" sz="1000">
                <a:solidFill>
                  <a:schemeClr val="dk2"/>
                </a:solidFill>
              </a:rPr>
              <a:t>Wiring I/O from Machine to Master Box </a:t>
            </a:r>
            <a:br>
              <a:rPr lang="en" sz="1000">
                <a:solidFill>
                  <a:schemeClr val="dk2"/>
                </a:solidFill>
              </a:rPr>
            </a:br>
            <a:r>
              <a:rPr lang="en" sz="1000">
                <a:solidFill>
                  <a:schemeClr val="dk2"/>
                </a:solidFill>
              </a:rPr>
              <a:t>10C 0.5 sq.mm.</a:t>
            </a:r>
            <a:endParaRPr sz="1000">
              <a:solidFill>
                <a:schemeClr val="dk2"/>
              </a:solidFill>
            </a:endParaRPr>
          </a:p>
          <a:p>
            <a:pPr indent="-292100" lvl="1" marL="914400" rtl="0" algn="l">
              <a:spcBef>
                <a:spcPts val="0"/>
              </a:spcBef>
              <a:spcAft>
                <a:spcPts val="0"/>
              </a:spcAft>
              <a:buClr>
                <a:schemeClr val="dk2"/>
              </a:buClr>
              <a:buSzPts val="1000"/>
              <a:buChar char="○"/>
            </a:pPr>
            <a:r>
              <a:rPr lang="en" sz="1000">
                <a:solidFill>
                  <a:schemeClr val="dk2"/>
                </a:solidFill>
              </a:rPr>
              <a:t>Wiring Power AC220V To master Box </a:t>
            </a:r>
            <a:endParaRPr sz="1000">
              <a:solidFill>
                <a:schemeClr val="dk2"/>
              </a:solidFill>
            </a:endParaRPr>
          </a:p>
          <a:p>
            <a:pPr indent="0" lvl="0" marL="914400" rtl="0" algn="l">
              <a:spcBef>
                <a:spcPts val="0"/>
              </a:spcBef>
              <a:spcAft>
                <a:spcPts val="0"/>
              </a:spcAft>
              <a:buNone/>
            </a:pPr>
            <a:r>
              <a:rPr lang="en" sz="1000">
                <a:solidFill>
                  <a:schemeClr val="dk2"/>
                </a:solidFill>
              </a:rPr>
              <a:t>1.5 sq.mm.</a:t>
            </a:r>
            <a:endParaRPr sz="1000">
              <a:solidFill>
                <a:schemeClr val="dk2"/>
              </a:solidFill>
            </a:endParaRPr>
          </a:p>
          <a:p>
            <a:pPr indent="-292100" lvl="1" marL="914400" rtl="0" algn="l">
              <a:spcBef>
                <a:spcPts val="0"/>
              </a:spcBef>
              <a:spcAft>
                <a:spcPts val="0"/>
              </a:spcAft>
              <a:buClr>
                <a:schemeClr val="dk2"/>
              </a:buClr>
              <a:buSzPts val="1000"/>
              <a:buChar char="○"/>
            </a:pPr>
            <a:r>
              <a:rPr lang="en" sz="1000">
                <a:solidFill>
                  <a:schemeClr val="dk2"/>
                </a:solidFill>
              </a:rPr>
              <a:t>Wiring Power AC220V To Hub and </a:t>
            </a:r>
            <a:r>
              <a:rPr lang="en" sz="1000">
                <a:solidFill>
                  <a:schemeClr val="dk2"/>
                </a:solidFill>
              </a:rPr>
              <a:t>UPS Server</a:t>
            </a:r>
            <a:endParaRPr sz="1000">
              <a:solidFill>
                <a:schemeClr val="dk2"/>
              </a:solidFill>
            </a:endParaRPr>
          </a:p>
          <a:p>
            <a:pPr indent="0" lvl="0" marL="914400" rtl="0" algn="l">
              <a:spcBef>
                <a:spcPts val="0"/>
              </a:spcBef>
              <a:spcAft>
                <a:spcPts val="0"/>
              </a:spcAft>
              <a:buNone/>
            </a:pPr>
            <a:r>
              <a:rPr lang="en" sz="1000">
                <a:solidFill>
                  <a:schemeClr val="dk2"/>
                </a:solidFill>
              </a:rPr>
              <a:t>1.5 sq.mm.</a:t>
            </a:r>
            <a:endParaRPr sz="1000">
              <a:solidFill>
                <a:schemeClr val="dk2"/>
              </a:solidFill>
            </a:endParaRPr>
          </a:p>
          <a:p>
            <a:pPr indent="0" lvl="0" marL="0" rtl="0" algn="l">
              <a:spcBef>
                <a:spcPts val="0"/>
              </a:spcBef>
              <a:spcAft>
                <a:spcPts val="0"/>
              </a:spcAft>
              <a:buNone/>
            </a:pPr>
            <a:r>
              <a:t/>
            </a:r>
            <a:endParaRPr sz="1000">
              <a:solidFill>
                <a:schemeClr val="dk2"/>
              </a:solidFill>
            </a:endParaRPr>
          </a:p>
          <a:p>
            <a:pPr indent="0" lvl="0" marL="0" rtl="0" algn="l">
              <a:spcBef>
                <a:spcPts val="0"/>
              </a:spcBef>
              <a:spcAft>
                <a:spcPts val="0"/>
              </a:spcAft>
              <a:buNone/>
            </a:pPr>
            <a:r>
              <a:t/>
            </a:r>
            <a:endParaRPr sz="1800">
              <a:solidFill>
                <a:schemeClr val="dk2"/>
              </a:solidFill>
            </a:endParaRPr>
          </a:p>
        </p:txBody>
      </p:sp>
      <p:cxnSp>
        <p:nvCxnSpPr>
          <p:cNvPr id="74" name="Google Shape;74;p14"/>
          <p:cNvCxnSpPr>
            <a:stCxn id="71" idx="3"/>
          </p:cNvCxnSpPr>
          <p:nvPr/>
        </p:nvCxnSpPr>
        <p:spPr>
          <a:xfrm flipH="1" rot="10800000">
            <a:off x="2266400" y="1212475"/>
            <a:ext cx="3133200" cy="1165500"/>
          </a:xfrm>
          <a:prstGeom prst="straightConnector1">
            <a:avLst/>
          </a:prstGeom>
          <a:noFill/>
          <a:ln cap="flat" cmpd="sng" w="19050">
            <a:solidFill>
              <a:srgbClr val="FF0000"/>
            </a:solidFill>
            <a:prstDash val="solid"/>
            <a:round/>
            <a:headEnd len="med" w="med" type="none"/>
            <a:tailEnd len="med" w="med" type="triangle"/>
          </a:ln>
        </p:spPr>
      </p:cxnSp>
      <p:sp>
        <p:nvSpPr>
          <p:cNvPr id="75" name="Google Shape;75;p14"/>
          <p:cNvSpPr/>
          <p:nvPr/>
        </p:nvSpPr>
        <p:spPr>
          <a:xfrm>
            <a:off x="5391950" y="636375"/>
            <a:ext cx="215400" cy="210300"/>
          </a:xfrm>
          <a:prstGeom prst="ellipse">
            <a:avLst/>
          </a:prstGeom>
          <a:solidFill>
            <a:srgbClr val="FF9900"/>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 name="Google Shape;76;p14"/>
          <p:cNvSpPr txBox="1"/>
          <p:nvPr/>
        </p:nvSpPr>
        <p:spPr>
          <a:xfrm>
            <a:off x="5607350" y="579975"/>
            <a:ext cx="1039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2"/>
                </a:solidFill>
              </a:rPr>
              <a:t>Machine</a:t>
            </a:r>
            <a:endParaRPr sz="900">
              <a:solidFill>
                <a:schemeClr val="dk2"/>
              </a:solidFill>
            </a:endParaRPr>
          </a:p>
        </p:txBody>
      </p:sp>
      <p:sp>
        <p:nvSpPr>
          <p:cNvPr id="77" name="Google Shape;77;p14"/>
          <p:cNvSpPr/>
          <p:nvPr/>
        </p:nvSpPr>
        <p:spPr>
          <a:xfrm>
            <a:off x="1471775" y="1963475"/>
            <a:ext cx="215400" cy="210300"/>
          </a:xfrm>
          <a:prstGeom prst="ellipse">
            <a:avLst/>
          </a:prstGeom>
          <a:solidFill>
            <a:srgbClr val="FF9900"/>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 name="Google Shape;78;p14"/>
          <p:cNvSpPr/>
          <p:nvPr/>
        </p:nvSpPr>
        <p:spPr>
          <a:xfrm>
            <a:off x="1471775" y="2333525"/>
            <a:ext cx="215400" cy="210300"/>
          </a:xfrm>
          <a:prstGeom prst="ellipse">
            <a:avLst/>
          </a:prstGeom>
          <a:solidFill>
            <a:srgbClr val="FF9900"/>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79" name="Google Shape;79;p14"/>
          <p:cNvCxnSpPr>
            <a:stCxn id="78" idx="0"/>
            <a:endCxn id="69" idx="2"/>
          </p:cNvCxnSpPr>
          <p:nvPr/>
        </p:nvCxnSpPr>
        <p:spPr>
          <a:xfrm rot="-5400000">
            <a:off x="1600175" y="2246525"/>
            <a:ext cx="66300" cy="107700"/>
          </a:xfrm>
          <a:prstGeom prst="bentConnector2">
            <a:avLst/>
          </a:prstGeom>
          <a:noFill/>
          <a:ln cap="flat" cmpd="sng" w="9525">
            <a:solidFill>
              <a:srgbClr val="0000FF"/>
            </a:solidFill>
            <a:prstDash val="solid"/>
            <a:round/>
            <a:headEnd len="med" w="med" type="none"/>
            <a:tailEnd len="med" w="med" type="none"/>
          </a:ln>
        </p:spPr>
      </p:cxnSp>
      <p:cxnSp>
        <p:nvCxnSpPr>
          <p:cNvPr id="80" name="Google Shape;80;p14"/>
          <p:cNvCxnSpPr>
            <a:stCxn id="77" idx="4"/>
            <a:endCxn id="69" idx="2"/>
          </p:cNvCxnSpPr>
          <p:nvPr/>
        </p:nvCxnSpPr>
        <p:spPr>
          <a:xfrm flipH="1" rot="-5400000">
            <a:off x="1586525" y="2166725"/>
            <a:ext cx="93600" cy="107700"/>
          </a:xfrm>
          <a:prstGeom prst="bentConnector2">
            <a:avLst/>
          </a:prstGeom>
          <a:noFill/>
          <a:ln cap="flat" cmpd="sng" w="9525">
            <a:solidFill>
              <a:srgbClr val="0000FF"/>
            </a:solidFill>
            <a:prstDash val="solid"/>
            <a:round/>
            <a:headEnd len="med" w="med" type="none"/>
            <a:tailEnd len="med" w="med" type="none"/>
          </a:ln>
        </p:spPr>
      </p:cxnSp>
      <p:cxnSp>
        <p:nvCxnSpPr>
          <p:cNvPr id="81" name="Google Shape;81;p14"/>
          <p:cNvCxnSpPr>
            <a:stCxn id="66" idx="3"/>
          </p:cNvCxnSpPr>
          <p:nvPr/>
        </p:nvCxnSpPr>
        <p:spPr>
          <a:xfrm flipH="1" rot="10800000">
            <a:off x="6520250" y="173675"/>
            <a:ext cx="231900" cy="1800"/>
          </a:xfrm>
          <a:prstGeom prst="straightConnector1">
            <a:avLst/>
          </a:prstGeom>
          <a:noFill/>
          <a:ln cap="flat" cmpd="sng" w="9525">
            <a:solidFill>
              <a:srgbClr val="FF00FF"/>
            </a:solidFill>
            <a:prstDash val="solid"/>
            <a:round/>
            <a:headEnd len="med" w="med" type="none"/>
            <a:tailEnd len="med" w="med" type="none"/>
          </a:ln>
        </p:spPr>
      </p:cxnSp>
      <p:cxnSp>
        <p:nvCxnSpPr>
          <p:cNvPr id="82" name="Google Shape;82;p14"/>
          <p:cNvCxnSpPr/>
          <p:nvPr/>
        </p:nvCxnSpPr>
        <p:spPr>
          <a:xfrm>
            <a:off x="6516950" y="457000"/>
            <a:ext cx="238500" cy="3000"/>
          </a:xfrm>
          <a:prstGeom prst="straightConnector1">
            <a:avLst/>
          </a:prstGeom>
          <a:noFill/>
          <a:ln cap="flat" cmpd="sng" w="9525">
            <a:solidFill>
              <a:srgbClr val="0000FF"/>
            </a:solidFill>
            <a:prstDash val="solid"/>
            <a:round/>
            <a:headEnd len="med" w="med" type="none"/>
            <a:tailEnd len="med" w="med" type="none"/>
          </a:ln>
        </p:spPr>
      </p:cxnSp>
      <p:sp>
        <p:nvSpPr>
          <p:cNvPr id="83" name="Google Shape;83;p14"/>
          <p:cNvSpPr txBox="1"/>
          <p:nvPr/>
        </p:nvSpPr>
        <p:spPr>
          <a:xfrm>
            <a:off x="6801275" y="13925"/>
            <a:ext cx="1039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2"/>
                </a:solidFill>
              </a:rPr>
              <a:t>Lan</a:t>
            </a:r>
            <a:endParaRPr sz="900">
              <a:solidFill>
                <a:schemeClr val="dk2"/>
              </a:solidFill>
            </a:endParaRPr>
          </a:p>
        </p:txBody>
      </p:sp>
      <p:sp>
        <p:nvSpPr>
          <p:cNvPr id="84" name="Google Shape;84;p14"/>
          <p:cNvSpPr txBox="1"/>
          <p:nvPr/>
        </p:nvSpPr>
        <p:spPr>
          <a:xfrm>
            <a:off x="6801275" y="293375"/>
            <a:ext cx="10398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900">
                <a:solidFill>
                  <a:schemeClr val="dk2"/>
                </a:solidFill>
              </a:rPr>
              <a:t>Wiring I/O</a:t>
            </a:r>
            <a:endParaRPr sz="9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p15"/>
          <p:cNvPicPr preferRelativeResize="0"/>
          <p:nvPr/>
        </p:nvPicPr>
        <p:blipFill>
          <a:blip r:embed="rId3">
            <a:alphaModFix/>
          </a:blip>
          <a:stretch>
            <a:fillRect/>
          </a:stretch>
        </p:blipFill>
        <p:spPr>
          <a:xfrm>
            <a:off x="49900" y="1770830"/>
            <a:ext cx="5030163" cy="2608021"/>
          </a:xfrm>
          <a:prstGeom prst="rect">
            <a:avLst/>
          </a:prstGeom>
          <a:noFill/>
          <a:ln>
            <a:noFill/>
          </a:ln>
        </p:spPr>
      </p:pic>
      <p:sp>
        <p:nvSpPr>
          <p:cNvPr id="90" name="Google Shape;90;p15"/>
          <p:cNvSpPr txBox="1"/>
          <p:nvPr>
            <p:ph type="title"/>
          </p:nvPr>
        </p:nvSpPr>
        <p:spPr>
          <a:xfrm>
            <a:off x="311700" y="61075"/>
            <a:ext cx="2514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Layout Machine</a:t>
            </a:r>
            <a:endParaRPr/>
          </a:p>
        </p:txBody>
      </p:sp>
      <p:pic>
        <p:nvPicPr>
          <p:cNvPr id="91" name="Google Shape;91;p15"/>
          <p:cNvPicPr preferRelativeResize="0"/>
          <p:nvPr/>
        </p:nvPicPr>
        <p:blipFill>
          <a:blip r:embed="rId4">
            <a:alphaModFix/>
          </a:blip>
          <a:stretch>
            <a:fillRect/>
          </a:stretch>
        </p:blipFill>
        <p:spPr>
          <a:xfrm>
            <a:off x="5076487" y="3417475"/>
            <a:ext cx="1308174" cy="1381600"/>
          </a:xfrm>
          <a:prstGeom prst="rect">
            <a:avLst/>
          </a:prstGeom>
          <a:noFill/>
          <a:ln>
            <a:noFill/>
          </a:ln>
        </p:spPr>
      </p:pic>
      <p:sp>
        <p:nvSpPr>
          <p:cNvPr id="92" name="Google Shape;92;p15"/>
          <p:cNvSpPr/>
          <p:nvPr/>
        </p:nvSpPr>
        <p:spPr>
          <a:xfrm>
            <a:off x="1567734" y="2792947"/>
            <a:ext cx="718564" cy="561227"/>
          </a:xfrm>
          <a:prstGeom prst="flowChartProcess">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93" name="Google Shape;93;p15"/>
          <p:cNvCxnSpPr>
            <a:stCxn id="92" idx="3"/>
          </p:cNvCxnSpPr>
          <p:nvPr/>
        </p:nvCxnSpPr>
        <p:spPr>
          <a:xfrm flipH="1" rot="10800000">
            <a:off x="2286297" y="2737861"/>
            <a:ext cx="2955600" cy="335700"/>
          </a:xfrm>
          <a:prstGeom prst="straightConnector1">
            <a:avLst/>
          </a:prstGeom>
          <a:noFill/>
          <a:ln cap="flat" cmpd="sng" w="38100">
            <a:solidFill>
              <a:srgbClr val="FF9900"/>
            </a:solidFill>
            <a:prstDash val="solid"/>
            <a:round/>
            <a:headEnd len="med" w="med" type="none"/>
            <a:tailEnd len="med" w="med" type="triangle"/>
          </a:ln>
        </p:spPr>
      </p:cxnSp>
      <p:sp>
        <p:nvSpPr>
          <p:cNvPr id="94" name="Google Shape;94;p15"/>
          <p:cNvSpPr/>
          <p:nvPr/>
        </p:nvSpPr>
        <p:spPr>
          <a:xfrm>
            <a:off x="1773818" y="3372969"/>
            <a:ext cx="339300" cy="1068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95" name="Google Shape;95;p15"/>
          <p:cNvCxnSpPr>
            <a:stCxn id="94" idx="2"/>
            <a:endCxn id="91" idx="1"/>
          </p:cNvCxnSpPr>
          <p:nvPr/>
        </p:nvCxnSpPr>
        <p:spPr>
          <a:xfrm>
            <a:off x="1943468" y="3479769"/>
            <a:ext cx="3132900" cy="628500"/>
          </a:xfrm>
          <a:prstGeom prst="straightConnector1">
            <a:avLst/>
          </a:prstGeom>
          <a:noFill/>
          <a:ln cap="flat" cmpd="sng" w="38100">
            <a:solidFill>
              <a:srgbClr val="FF9900"/>
            </a:solidFill>
            <a:prstDash val="solid"/>
            <a:round/>
            <a:headEnd len="med" w="med" type="none"/>
            <a:tailEnd len="med" w="med" type="triangle"/>
          </a:ln>
        </p:spPr>
      </p:cxnSp>
      <p:sp>
        <p:nvSpPr>
          <p:cNvPr id="96" name="Google Shape;96;p15"/>
          <p:cNvSpPr/>
          <p:nvPr/>
        </p:nvSpPr>
        <p:spPr>
          <a:xfrm>
            <a:off x="1871015" y="3091274"/>
            <a:ext cx="92700" cy="94200"/>
          </a:xfrm>
          <a:prstGeom prst="ellipse">
            <a:avLst/>
          </a:prstGeom>
          <a:solidFill>
            <a:schemeClr val="accent6"/>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7" name="Google Shape;97;p15"/>
          <p:cNvSpPr/>
          <p:nvPr/>
        </p:nvSpPr>
        <p:spPr>
          <a:xfrm>
            <a:off x="1871015" y="3369936"/>
            <a:ext cx="92700" cy="94200"/>
          </a:xfrm>
          <a:prstGeom prst="ellipse">
            <a:avLst/>
          </a:prstGeom>
          <a:solidFill>
            <a:srgbClr val="0000FF"/>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98" name="Google Shape;98;p15"/>
          <p:cNvPicPr preferRelativeResize="0"/>
          <p:nvPr/>
        </p:nvPicPr>
        <p:blipFill>
          <a:blip r:embed="rId5">
            <a:alphaModFix/>
          </a:blip>
          <a:stretch>
            <a:fillRect/>
          </a:stretch>
        </p:blipFill>
        <p:spPr>
          <a:xfrm>
            <a:off x="5278137" y="1273650"/>
            <a:ext cx="1495664" cy="2105685"/>
          </a:xfrm>
          <a:prstGeom prst="rect">
            <a:avLst/>
          </a:prstGeom>
          <a:noFill/>
          <a:ln>
            <a:noFill/>
          </a:ln>
        </p:spPr>
      </p:pic>
      <p:cxnSp>
        <p:nvCxnSpPr>
          <p:cNvPr id="99" name="Google Shape;99;p15"/>
          <p:cNvCxnSpPr/>
          <p:nvPr/>
        </p:nvCxnSpPr>
        <p:spPr>
          <a:xfrm>
            <a:off x="5839626" y="1940224"/>
            <a:ext cx="5400" cy="836700"/>
          </a:xfrm>
          <a:prstGeom prst="straightConnector1">
            <a:avLst/>
          </a:prstGeom>
          <a:noFill/>
          <a:ln cap="flat" cmpd="sng" w="9525">
            <a:solidFill>
              <a:schemeClr val="lt1"/>
            </a:solidFill>
            <a:prstDash val="solid"/>
            <a:round/>
            <a:headEnd len="med" w="med" type="triangle"/>
            <a:tailEnd len="med" w="med" type="triangle"/>
          </a:ln>
        </p:spPr>
      </p:cxnSp>
      <p:cxnSp>
        <p:nvCxnSpPr>
          <p:cNvPr id="100" name="Google Shape;100;p15"/>
          <p:cNvCxnSpPr/>
          <p:nvPr/>
        </p:nvCxnSpPr>
        <p:spPr>
          <a:xfrm>
            <a:off x="5829824" y="1890923"/>
            <a:ext cx="507000" cy="105900"/>
          </a:xfrm>
          <a:prstGeom prst="straightConnector1">
            <a:avLst/>
          </a:prstGeom>
          <a:noFill/>
          <a:ln cap="flat" cmpd="sng" w="9525">
            <a:solidFill>
              <a:schemeClr val="lt1"/>
            </a:solidFill>
            <a:prstDash val="solid"/>
            <a:round/>
            <a:headEnd len="med" w="med" type="triangle"/>
            <a:tailEnd len="med" w="med" type="triangle"/>
          </a:ln>
        </p:spPr>
      </p:cxnSp>
      <p:cxnSp>
        <p:nvCxnSpPr>
          <p:cNvPr id="101" name="Google Shape;101;p15"/>
          <p:cNvCxnSpPr/>
          <p:nvPr/>
        </p:nvCxnSpPr>
        <p:spPr>
          <a:xfrm flipH="1">
            <a:off x="6336740" y="1615613"/>
            <a:ext cx="4800" cy="363600"/>
          </a:xfrm>
          <a:prstGeom prst="straightConnector1">
            <a:avLst/>
          </a:prstGeom>
          <a:noFill/>
          <a:ln cap="flat" cmpd="sng" w="9525">
            <a:solidFill>
              <a:schemeClr val="lt1"/>
            </a:solidFill>
            <a:prstDash val="solid"/>
            <a:round/>
            <a:headEnd len="med" w="med" type="triangle"/>
            <a:tailEnd len="med" w="med" type="triangle"/>
          </a:ln>
        </p:spPr>
      </p:cxnSp>
      <p:sp>
        <p:nvSpPr>
          <p:cNvPr id="102" name="Google Shape;102;p15"/>
          <p:cNvSpPr txBox="1"/>
          <p:nvPr/>
        </p:nvSpPr>
        <p:spPr>
          <a:xfrm rot="5400000">
            <a:off x="5663549" y="2253574"/>
            <a:ext cx="547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lt1"/>
                </a:solidFill>
              </a:rPr>
              <a:t>3M</a:t>
            </a:r>
            <a:endParaRPr sz="1200">
              <a:solidFill>
                <a:schemeClr val="lt1"/>
              </a:solidFill>
            </a:endParaRPr>
          </a:p>
        </p:txBody>
      </p:sp>
      <p:sp>
        <p:nvSpPr>
          <p:cNvPr id="103" name="Google Shape;103;p15"/>
          <p:cNvSpPr txBox="1"/>
          <p:nvPr/>
        </p:nvSpPr>
        <p:spPr>
          <a:xfrm rot="850825">
            <a:off x="5880541" y="1657120"/>
            <a:ext cx="520459" cy="384916"/>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300">
                <a:solidFill>
                  <a:schemeClr val="lt1"/>
                </a:solidFill>
              </a:rPr>
              <a:t>9</a:t>
            </a:r>
            <a:r>
              <a:rPr lang="en" sz="1300">
                <a:solidFill>
                  <a:schemeClr val="lt1"/>
                </a:solidFill>
              </a:rPr>
              <a:t>M</a:t>
            </a:r>
            <a:endParaRPr sz="1300">
              <a:solidFill>
                <a:schemeClr val="lt1"/>
              </a:solidFill>
            </a:endParaRPr>
          </a:p>
        </p:txBody>
      </p:sp>
      <p:sp>
        <p:nvSpPr>
          <p:cNvPr id="104" name="Google Shape;104;p15"/>
          <p:cNvSpPr txBox="1"/>
          <p:nvPr/>
        </p:nvSpPr>
        <p:spPr>
          <a:xfrm rot="5400000">
            <a:off x="6208790" y="1667832"/>
            <a:ext cx="5478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lt1"/>
                </a:solidFill>
              </a:rPr>
              <a:t>3M</a:t>
            </a:r>
            <a:endParaRPr sz="1200">
              <a:solidFill>
                <a:schemeClr val="lt1"/>
              </a:solidFill>
            </a:endParaRPr>
          </a:p>
        </p:txBody>
      </p:sp>
      <p:sp>
        <p:nvSpPr>
          <p:cNvPr id="105" name="Google Shape;105;p15"/>
          <p:cNvSpPr/>
          <p:nvPr/>
        </p:nvSpPr>
        <p:spPr>
          <a:xfrm>
            <a:off x="1695439" y="2830156"/>
            <a:ext cx="119400" cy="121800"/>
          </a:xfrm>
          <a:prstGeom prst="ellipse">
            <a:avLst/>
          </a:prstGeom>
          <a:solidFill>
            <a:srgbClr val="FF9900"/>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6" name="Google Shape;106;p15"/>
          <p:cNvSpPr/>
          <p:nvPr/>
        </p:nvSpPr>
        <p:spPr>
          <a:xfrm>
            <a:off x="1695439" y="3077527"/>
            <a:ext cx="119400" cy="121800"/>
          </a:xfrm>
          <a:prstGeom prst="ellipse">
            <a:avLst/>
          </a:prstGeom>
          <a:solidFill>
            <a:srgbClr val="FF9900"/>
          </a:solidFill>
          <a:ln cap="flat" cmpd="sng" w="9525">
            <a:solidFill>
              <a:srgbClr val="00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07" name="Google Shape;107;p15"/>
          <p:cNvCxnSpPr>
            <a:stCxn id="96" idx="4"/>
            <a:endCxn id="97" idx="0"/>
          </p:cNvCxnSpPr>
          <p:nvPr/>
        </p:nvCxnSpPr>
        <p:spPr>
          <a:xfrm flipH="1" rot="-5400000">
            <a:off x="1825415" y="3277424"/>
            <a:ext cx="184500" cy="600"/>
          </a:xfrm>
          <a:prstGeom prst="bentConnector3">
            <a:avLst>
              <a:gd fmla="val 49977" name="adj1"/>
            </a:avLst>
          </a:prstGeom>
          <a:noFill/>
          <a:ln cap="flat" cmpd="sng" w="9525">
            <a:solidFill>
              <a:srgbClr val="FF00FF"/>
            </a:solidFill>
            <a:prstDash val="solid"/>
            <a:round/>
            <a:headEnd len="med" w="med" type="none"/>
            <a:tailEnd len="med" w="med" type="none"/>
          </a:ln>
        </p:spPr>
      </p:cxnSp>
      <p:cxnSp>
        <p:nvCxnSpPr>
          <p:cNvPr id="108" name="Google Shape;108;p15"/>
          <p:cNvCxnSpPr>
            <a:stCxn id="96" idx="2"/>
            <a:endCxn id="106" idx="6"/>
          </p:cNvCxnSpPr>
          <p:nvPr/>
        </p:nvCxnSpPr>
        <p:spPr>
          <a:xfrm flipH="1">
            <a:off x="1814915" y="3138374"/>
            <a:ext cx="56100" cy="600"/>
          </a:xfrm>
          <a:prstGeom prst="bentConnector3">
            <a:avLst>
              <a:gd fmla="val 50093" name="adj1"/>
            </a:avLst>
          </a:prstGeom>
          <a:noFill/>
          <a:ln cap="flat" cmpd="sng" w="9525">
            <a:solidFill>
              <a:srgbClr val="0000FF"/>
            </a:solidFill>
            <a:prstDash val="solid"/>
            <a:round/>
            <a:headEnd len="med" w="med" type="none"/>
            <a:tailEnd len="med" w="med" type="none"/>
          </a:ln>
        </p:spPr>
      </p:cxnSp>
      <p:cxnSp>
        <p:nvCxnSpPr>
          <p:cNvPr id="109" name="Google Shape;109;p15"/>
          <p:cNvCxnSpPr>
            <a:stCxn id="96" idx="0"/>
            <a:endCxn id="105" idx="6"/>
          </p:cNvCxnSpPr>
          <p:nvPr/>
        </p:nvCxnSpPr>
        <p:spPr>
          <a:xfrm flipH="1" rot="5400000">
            <a:off x="1766015" y="2939924"/>
            <a:ext cx="200100" cy="102600"/>
          </a:xfrm>
          <a:prstGeom prst="bentConnector2">
            <a:avLst/>
          </a:prstGeom>
          <a:noFill/>
          <a:ln cap="flat" cmpd="sng" w="9525">
            <a:solidFill>
              <a:srgbClr val="0000FF"/>
            </a:solidFill>
            <a:prstDash val="solid"/>
            <a:round/>
            <a:headEnd len="med" w="med" type="none"/>
            <a:tailEnd len="med" w="med" type="none"/>
          </a:ln>
        </p:spPr>
      </p:cxnSp>
      <p:sp>
        <p:nvSpPr>
          <p:cNvPr id="110" name="Google Shape;110;p15"/>
          <p:cNvSpPr/>
          <p:nvPr/>
        </p:nvSpPr>
        <p:spPr>
          <a:xfrm>
            <a:off x="6946100" y="1590425"/>
            <a:ext cx="1424700" cy="1472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1" name="Google Shape;111;p15"/>
          <p:cNvSpPr/>
          <p:nvPr/>
        </p:nvSpPr>
        <p:spPr>
          <a:xfrm>
            <a:off x="7562900" y="3195988"/>
            <a:ext cx="173100" cy="1472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2" name="Google Shape;112;p15"/>
          <p:cNvSpPr/>
          <p:nvPr/>
        </p:nvSpPr>
        <p:spPr>
          <a:xfrm>
            <a:off x="6937100" y="4668088"/>
            <a:ext cx="1424700" cy="126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3" name="Google Shape;113;p15"/>
          <p:cNvSpPr/>
          <p:nvPr/>
        </p:nvSpPr>
        <p:spPr>
          <a:xfrm>
            <a:off x="7300250" y="1995863"/>
            <a:ext cx="716400" cy="661200"/>
          </a:xfrm>
          <a:prstGeom prst="rect">
            <a:avLst/>
          </a:prstGeom>
          <a:solidFill>
            <a:srgbClr val="00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t>HMI</a:t>
            </a:r>
            <a:endParaRPr/>
          </a:p>
        </p:txBody>
      </p:sp>
      <p:sp>
        <p:nvSpPr>
          <p:cNvPr id="114" name="Google Shape;114;p15"/>
          <p:cNvSpPr/>
          <p:nvPr/>
        </p:nvSpPr>
        <p:spPr>
          <a:xfrm>
            <a:off x="7364838" y="1733675"/>
            <a:ext cx="173100" cy="164100"/>
          </a:xfrm>
          <a:prstGeom prst="ellipse">
            <a:avLst/>
          </a:prstGeom>
          <a:solidFill>
            <a:schemeClr val="accent6"/>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5"/>
          <p:cNvSpPr/>
          <p:nvPr/>
        </p:nvSpPr>
        <p:spPr>
          <a:xfrm>
            <a:off x="7580163" y="1733675"/>
            <a:ext cx="173100" cy="164100"/>
          </a:xfrm>
          <a:prstGeom prst="ellipse">
            <a:avLst/>
          </a:prstGeom>
          <a:solidFill>
            <a:srgbClr val="00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5"/>
          <p:cNvSpPr/>
          <p:nvPr/>
        </p:nvSpPr>
        <p:spPr>
          <a:xfrm>
            <a:off x="7795488" y="1733675"/>
            <a:ext cx="173100" cy="1641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cxnSp>
        <p:nvCxnSpPr>
          <p:cNvPr id="117" name="Google Shape;117;p15"/>
          <p:cNvCxnSpPr/>
          <p:nvPr/>
        </p:nvCxnSpPr>
        <p:spPr>
          <a:xfrm rot="10800000">
            <a:off x="8543200" y="1620863"/>
            <a:ext cx="23400" cy="3175500"/>
          </a:xfrm>
          <a:prstGeom prst="straightConnector1">
            <a:avLst/>
          </a:prstGeom>
          <a:noFill/>
          <a:ln cap="flat" cmpd="sng" w="9525">
            <a:solidFill>
              <a:schemeClr val="dk2"/>
            </a:solidFill>
            <a:prstDash val="solid"/>
            <a:round/>
            <a:headEnd len="med" w="med" type="stealth"/>
            <a:tailEnd len="med" w="med" type="triangle"/>
          </a:ln>
        </p:spPr>
      </p:cxnSp>
      <p:cxnSp>
        <p:nvCxnSpPr>
          <p:cNvPr id="118" name="Google Shape;118;p15"/>
          <p:cNvCxnSpPr/>
          <p:nvPr/>
        </p:nvCxnSpPr>
        <p:spPr>
          <a:xfrm>
            <a:off x="8543100" y="1620313"/>
            <a:ext cx="12000" cy="1438200"/>
          </a:xfrm>
          <a:prstGeom prst="straightConnector1">
            <a:avLst/>
          </a:prstGeom>
          <a:noFill/>
          <a:ln cap="flat" cmpd="sng" w="9525">
            <a:solidFill>
              <a:schemeClr val="dk2"/>
            </a:solidFill>
            <a:prstDash val="solid"/>
            <a:round/>
            <a:headEnd len="med" w="med" type="none"/>
            <a:tailEnd len="med" w="med" type="triangle"/>
          </a:ln>
        </p:spPr>
      </p:cxnSp>
      <p:cxnSp>
        <p:nvCxnSpPr>
          <p:cNvPr id="119" name="Google Shape;119;p15"/>
          <p:cNvCxnSpPr/>
          <p:nvPr/>
        </p:nvCxnSpPr>
        <p:spPr>
          <a:xfrm>
            <a:off x="8425625" y="1577113"/>
            <a:ext cx="219000" cy="0"/>
          </a:xfrm>
          <a:prstGeom prst="straightConnector1">
            <a:avLst/>
          </a:prstGeom>
          <a:noFill/>
          <a:ln cap="flat" cmpd="sng" w="9525">
            <a:solidFill>
              <a:schemeClr val="dk2"/>
            </a:solidFill>
            <a:prstDash val="solid"/>
            <a:round/>
            <a:headEnd len="med" w="med" type="none"/>
            <a:tailEnd len="med" w="med" type="none"/>
          </a:ln>
        </p:spPr>
      </p:cxnSp>
      <p:cxnSp>
        <p:nvCxnSpPr>
          <p:cNvPr id="120" name="Google Shape;120;p15"/>
          <p:cNvCxnSpPr/>
          <p:nvPr/>
        </p:nvCxnSpPr>
        <p:spPr>
          <a:xfrm>
            <a:off x="8475400" y="3053988"/>
            <a:ext cx="142800" cy="0"/>
          </a:xfrm>
          <a:prstGeom prst="straightConnector1">
            <a:avLst/>
          </a:prstGeom>
          <a:noFill/>
          <a:ln cap="flat" cmpd="sng" w="9525">
            <a:solidFill>
              <a:schemeClr val="dk2"/>
            </a:solidFill>
            <a:prstDash val="solid"/>
            <a:round/>
            <a:headEnd len="med" w="med" type="none"/>
            <a:tailEnd len="med" w="med" type="none"/>
          </a:ln>
        </p:spPr>
      </p:cxnSp>
      <p:cxnSp>
        <p:nvCxnSpPr>
          <p:cNvPr id="121" name="Google Shape;121;p15"/>
          <p:cNvCxnSpPr/>
          <p:nvPr/>
        </p:nvCxnSpPr>
        <p:spPr>
          <a:xfrm>
            <a:off x="8482050" y="4794888"/>
            <a:ext cx="152700" cy="3300"/>
          </a:xfrm>
          <a:prstGeom prst="straightConnector1">
            <a:avLst/>
          </a:prstGeom>
          <a:noFill/>
          <a:ln cap="flat" cmpd="sng" w="9525">
            <a:solidFill>
              <a:schemeClr val="dk2"/>
            </a:solidFill>
            <a:prstDash val="solid"/>
            <a:round/>
            <a:headEnd len="med" w="med" type="none"/>
            <a:tailEnd len="med" w="med" type="none"/>
          </a:ln>
        </p:spPr>
      </p:cxnSp>
      <p:cxnSp>
        <p:nvCxnSpPr>
          <p:cNvPr id="122" name="Google Shape;122;p15"/>
          <p:cNvCxnSpPr/>
          <p:nvPr/>
        </p:nvCxnSpPr>
        <p:spPr>
          <a:xfrm>
            <a:off x="6936475" y="1523088"/>
            <a:ext cx="1425900" cy="0"/>
          </a:xfrm>
          <a:prstGeom prst="straightConnector1">
            <a:avLst/>
          </a:prstGeom>
          <a:noFill/>
          <a:ln cap="flat" cmpd="sng" w="9525">
            <a:solidFill>
              <a:schemeClr val="dk2"/>
            </a:solidFill>
            <a:prstDash val="solid"/>
            <a:round/>
            <a:headEnd len="med" w="med" type="stealth"/>
            <a:tailEnd len="med" w="med" type="triangle"/>
          </a:ln>
        </p:spPr>
      </p:cxnSp>
      <p:sp>
        <p:nvSpPr>
          <p:cNvPr id="123" name="Google Shape;123;p15"/>
          <p:cNvSpPr txBox="1"/>
          <p:nvPr/>
        </p:nvSpPr>
        <p:spPr>
          <a:xfrm rot="5400000">
            <a:off x="8167300" y="3808363"/>
            <a:ext cx="125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120 CM</a:t>
            </a:r>
            <a:endParaRPr sz="1800">
              <a:solidFill>
                <a:schemeClr val="dk2"/>
              </a:solidFill>
            </a:endParaRPr>
          </a:p>
        </p:txBody>
      </p:sp>
      <p:sp>
        <p:nvSpPr>
          <p:cNvPr id="124" name="Google Shape;124;p15"/>
          <p:cNvSpPr txBox="1"/>
          <p:nvPr/>
        </p:nvSpPr>
        <p:spPr>
          <a:xfrm rot="5400000">
            <a:off x="8167300" y="2216188"/>
            <a:ext cx="125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60 CM</a:t>
            </a:r>
            <a:endParaRPr sz="1800">
              <a:solidFill>
                <a:schemeClr val="dk2"/>
              </a:solidFill>
            </a:endParaRPr>
          </a:p>
        </p:txBody>
      </p:sp>
      <p:sp>
        <p:nvSpPr>
          <p:cNvPr id="125" name="Google Shape;125;p15"/>
          <p:cNvSpPr txBox="1"/>
          <p:nvPr/>
        </p:nvSpPr>
        <p:spPr>
          <a:xfrm>
            <a:off x="7217800" y="1136463"/>
            <a:ext cx="1257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50 CM</a:t>
            </a:r>
            <a:endParaRPr sz="1800">
              <a:solidFill>
                <a:schemeClr val="dk2"/>
              </a:solidFill>
            </a:endParaRPr>
          </a:p>
        </p:txBody>
      </p:sp>
      <p:sp>
        <p:nvSpPr>
          <p:cNvPr id="126" name="Google Shape;126;p15"/>
          <p:cNvSpPr/>
          <p:nvPr/>
        </p:nvSpPr>
        <p:spPr>
          <a:xfrm>
            <a:off x="7220950" y="3070125"/>
            <a:ext cx="807300" cy="126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7" name="Google Shape;127;p15"/>
          <p:cNvSpPr/>
          <p:nvPr/>
        </p:nvSpPr>
        <p:spPr>
          <a:xfrm>
            <a:off x="6994550" y="4789075"/>
            <a:ext cx="162600" cy="1614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8" name="Google Shape;128;p15"/>
          <p:cNvSpPr/>
          <p:nvPr/>
        </p:nvSpPr>
        <p:spPr>
          <a:xfrm>
            <a:off x="8054475" y="4784075"/>
            <a:ext cx="162600" cy="161400"/>
          </a:xfrm>
          <a:prstGeom prst="ellipse">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6"/>
          <p:cNvSpPr txBox="1"/>
          <p:nvPr>
            <p:ph type="title"/>
          </p:nvPr>
        </p:nvSpPr>
        <p:spPr>
          <a:xfrm>
            <a:off x="311700" y="1959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Data transfer</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134" name="Google Shape;134;p16"/>
          <p:cNvPicPr preferRelativeResize="0"/>
          <p:nvPr/>
        </p:nvPicPr>
        <p:blipFill>
          <a:blip r:embed="rId3">
            <a:alphaModFix/>
          </a:blip>
          <a:stretch>
            <a:fillRect/>
          </a:stretch>
        </p:blipFill>
        <p:spPr>
          <a:xfrm>
            <a:off x="2211250" y="869750"/>
            <a:ext cx="4826743" cy="40700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Layout GUI</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pic>
        <p:nvPicPr>
          <p:cNvPr id="140" name="Google Shape;140;p17"/>
          <p:cNvPicPr preferRelativeResize="0"/>
          <p:nvPr/>
        </p:nvPicPr>
        <p:blipFill>
          <a:blip r:embed="rId3">
            <a:alphaModFix/>
          </a:blip>
          <a:stretch>
            <a:fillRect/>
          </a:stretch>
        </p:blipFill>
        <p:spPr>
          <a:xfrm>
            <a:off x="311700" y="986950"/>
            <a:ext cx="8084625" cy="3820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Layout GUI</a:t>
            </a:r>
            <a:endParaRPr/>
          </a:p>
        </p:txBody>
      </p:sp>
      <p:pic>
        <p:nvPicPr>
          <p:cNvPr id="146" name="Google Shape;146;p18"/>
          <p:cNvPicPr preferRelativeResize="0"/>
          <p:nvPr/>
        </p:nvPicPr>
        <p:blipFill>
          <a:blip r:embed="rId3">
            <a:alphaModFix/>
          </a:blip>
          <a:stretch>
            <a:fillRect/>
          </a:stretch>
        </p:blipFill>
        <p:spPr>
          <a:xfrm>
            <a:off x="311700" y="1017725"/>
            <a:ext cx="8167629" cy="3820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Layout GUI</a:t>
            </a:r>
            <a:endParaRPr/>
          </a:p>
          <a:p>
            <a:pPr indent="0" lvl="0" marL="0" rtl="0" algn="l">
              <a:spcBef>
                <a:spcPts val="0"/>
              </a:spcBef>
              <a:spcAft>
                <a:spcPts val="0"/>
              </a:spcAft>
              <a:buNone/>
            </a:pPr>
            <a:r>
              <a:t/>
            </a:r>
            <a:endParaRPr/>
          </a:p>
        </p:txBody>
      </p:sp>
      <p:pic>
        <p:nvPicPr>
          <p:cNvPr id="152" name="Google Shape;152;p19"/>
          <p:cNvPicPr preferRelativeResize="0"/>
          <p:nvPr/>
        </p:nvPicPr>
        <p:blipFill>
          <a:blip r:embed="rId3">
            <a:alphaModFix/>
          </a:blip>
          <a:stretch>
            <a:fillRect/>
          </a:stretch>
        </p:blipFill>
        <p:spPr>
          <a:xfrm>
            <a:off x="311700" y="1017725"/>
            <a:ext cx="8167629"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